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  <p:sldMasterId id="2147483671" r:id="rId7"/>
    <p:sldMasterId id="2147483676" r:id="rId8"/>
    <p:sldMasterId id="2147483681" r:id="rId9"/>
    <p:sldMasterId id="2147483686" r:id="rId10"/>
    <p:sldMasterId id="2147483691" r:id="rId11"/>
  </p:sldMasterIdLst>
  <p:notesMasterIdLst>
    <p:notesMasterId r:id="rId13"/>
  </p:notesMasterIdLst>
  <p:handoutMasterIdLst>
    <p:handoutMasterId r:id="rId14"/>
  </p:handoutMasterIdLst>
  <p:sldIdLst>
    <p:sldId id="25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Wolfe" initials="RW" lastIdx="1" clrIdx="0">
    <p:extLst>
      <p:ext uri="{19B8F6BF-5375-455C-9EA6-DF929625EA0E}">
        <p15:presenceInfo xmlns:p15="http://schemas.microsoft.com/office/powerpoint/2012/main" userId="S-1-5-21-354452115-4160669723-1860823000-81004" providerId="AD"/>
      </p:ext>
    </p:extLst>
  </p:cmAuthor>
  <p:cmAuthor id="2" name="Samantha Kluge" initials="SK" lastIdx="1" clrIdx="1">
    <p:extLst>
      <p:ext uri="{19B8F6BF-5375-455C-9EA6-DF929625EA0E}">
        <p15:presenceInfo xmlns:p15="http://schemas.microsoft.com/office/powerpoint/2012/main" userId="S-1-5-21-354452115-4160669723-1860823000-2238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D3"/>
    <a:srgbClr val="F7931E"/>
    <a:srgbClr val="E877AF"/>
    <a:srgbClr val="C2CE24"/>
    <a:srgbClr val="8370B4"/>
    <a:srgbClr val="85C446"/>
    <a:srgbClr val="A64899"/>
    <a:srgbClr val="58469C"/>
    <a:srgbClr val="006CB0"/>
    <a:srgbClr val="00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A0F1C4-1B27-4F19-B59A-3C019A7817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920CC-88D4-43F8-950F-37AB8D77CE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4BD1D-E9C6-4DCF-B6E6-88D883711079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0E25E-3931-4F0C-94C3-81C353F31F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939CF-463F-4C9B-891D-3ADB6618A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BABCB-CAA2-4C8E-8F64-D06EC17F3A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570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D4AF8-1585-45A5-A5FF-EEF66E781510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FF98D-EB1B-4F2E-BE98-3EAF35D71C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03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85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CF86-F136-4088-B5A6-ACBA891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024A-DB4E-4083-BA35-5AACD349917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9883-485E-4A56-8965-D7F07FF4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87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E530-766D-44C4-B2F2-34180ECC5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CE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FCEA-C937-430E-9595-0F71D43474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412" y="1825625"/>
            <a:ext cx="5203598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BB82-8F41-4257-A042-19997692CB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7866" y="1825625"/>
            <a:ext cx="5203599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EA239-1F07-43B3-B0B5-22491090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018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9954-0F2C-4923-AD21-D455D128D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30" y="463698"/>
            <a:ext cx="3931330" cy="1599973"/>
          </a:xfrm>
        </p:spPr>
        <p:txBody>
          <a:bodyPr anchor="b"/>
          <a:lstStyle>
            <a:lvl1pPr>
              <a:defRPr sz="2286">
                <a:solidFill>
                  <a:srgbClr val="C2CE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EAA18-9CA7-4A17-B0A7-5343A6BEB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53"/>
            <a:ext cx="6171973" cy="4873625"/>
          </a:xfrm>
        </p:spPr>
        <p:txBody>
          <a:bodyPr/>
          <a:lstStyle>
            <a:lvl1pPr marL="0" indent="0">
              <a:buNone/>
              <a:defRPr sz="2286"/>
            </a:lvl1pPr>
            <a:lvl2pPr marL="326578" indent="0">
              <a:buNone/>
              <a:defRPr sz="2000"/>
            </a:lvl2pPr>
            <a:lvl3pPr marL="653156" indent="0">
              <a:buNone/>
              <a:defRPr sz="1714"/>
            </a:lvl3pPr>
            <a:lvl4pPr marL="979734" indent="0">
              <a:buNone/>
              <a:defRPr sz="1429"/>
            </a:lvl4pPr>
            <a:lvl5pPr marL="1306312" indent="0">
              <a:buNone/>
              <a:defRPr sz="1429"/>
            </a:lvl5pPr>
            <a:lvl6pPr marL="1632890" indent="0">
              <a:buNone/>
              <a:defRPr sz="1429"/>
            </a:lvl6pPr>
            <a:lvl7pPr marL="1959468" indent="0">
              <a:buNone/>
              <a:defRPr sz="1429"/>
            </a:lvl7pPr>
            <a:lvl8pPr marL="2286046" indent="0">
              <a:buNone/>
              <a:defRPr sz="1429"/>
            </a:lvl8pPr>
            <a:lvl9pPr marL="2612624" indent="0">
              <a:buNone/>
              <a:defRPr sz="142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F9350-7768-4034-BCFE-708C55F66D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9930" y="2063671"/>
            <a:ext cx="3931330" cy="3812268"/>
          </a:xfrm>
        </p:spPr>
        <p:txBody>
          <a:bodyPr/>
          <a:lstStyle>
            <a:lvl1pPr marL="0" indent="0">
              <a:buNone/>
              <a:defRPr sz="1143"/>
            </a:lvl1pPr>
            <a:lvl2pPr marL="326578" indent="0">
              <a:buNone/>
              <a:defRPr sz="1000"/>
            </a:lvl2pPr>
            <a:lvl3pPr marL="653156" indent="0">
              <a:buNone/>
              <a:defRPr sz="857"/>
            </a:lvl3pPr>
            <a:lvl4pPr marL="979734" indent="0">
              <a:buNone/>
              <a:defRPr sz="714"/>
            </a:lvl4pPr>
            <a:lvl5pPr marL="1306312" indent="0">
              <a:buNone/>
              <a:defRPr sz="714"/>
            </a:lvl5pPr>
            <a:lvl6pPr marL="1632890" indent="0">
              <a:buNone/>
              <a:defRPr sz="714"/>
            </a:lvl6pPr>
            <a:lvl7pPr marL="1959468" indent="0">
              <a:buNone/>
              <a:defRPr sz="714"/>
            </a:lvl7pPr>
            <a:lvl8pPr marL="2286046" indent="0">
              <a:buNone/>
              <a:defRPr sz="714"/>
            </a:lvl8pPr>
            <a:lvl9pPr marL="2612624" indent="0">
              <a:buNone/>
              <a:defRPr sz="714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E53F-D3D2-4E34-B4DF-4EE1ECEE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506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BF7A5EBF-5130-4175-A297-99372330D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545B1-7BBB-4067-B6BD-BBB1F5C29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5125"/>
            <a:ext cx="10516054" cy="32857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81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CF86-F136-4088-B5A6-ACBA891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024A-DB4E-4083-BA35-5AACD349917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9883-485E-4A56-8965-D7F07FF4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044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E530-766D-44C4-B2F2-34180ECC5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877A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FCEA-C937-430E-9595-0F71D43474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412" y="1825625"/>
            <a:ext cx="5203598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BB82-8F41-4257-A042-19997692CB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7866" y="1825625"/>
            <a:ext cx="5203599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EA239-1F07-43B3-B0B5-22491090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96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9954-0F2C-4923-AD21-D455D128D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30" y="463698"/>
            <a:ext cx="3931330" cy="1599973"/>
          </a:xfrm>
        </p:spPr>
        <p:txBody>
          <a:bodyPr anchor="b"/>
          <a:lstStyle>
            <a:lvl1pPr>
              <a:defRPr sz="2286">
                <a:solidFill>
                  <a:srgbClr val="E877A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EAA18-9CA7-4A17-B0A7-5343A6BEB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53"/>
            <a:ext cx="6171973" cy="4873625"/>
          </a:xfrm>
        </p:spPr>
        <p:txBody>
          <a:bodyPr/>
          <a:lstStyle>
            <a:lvl1pPr marL="0" indent="0">
              <a:buNone/>
              <a:defRPr sz="2286"/>
            </a:lvl1pPr>
            <a:lvl2pPr marL="326578" indent="0">
              <a:buNone/>
              <a:defRPr sz="2000"/>
            </a:lvl2pPr>
            <a:lvl3pPr marL="653156" indent="0">
              <a:buNone/>
              <a:defRPr sz="1714"/>
            </a:lvl3pPr>
            <a:lvl4pPr marL="979734" indent="0">
              <a:buNone/>
              <a:defRPr sz="1429"/>
            </a:lvl4pPr>
            <a:lvl5pPr marL="1306312" indent="0">
              <a:buNone/>
              <a:defRPr sz="1429"/>
            </a:lvl5pPr>
            <a:lvl6pPr marL="1632890" indent="0">
              <a:buNone/>
              <a:defRPr sz="1429"/>
            </a:lvl6pPr>
            <a:lvl7pPr marL="1959468" indent="0">
              <a:buNone/>
              <a:defRPr sz="1429"/>
            </a:lvl7pPr>
            <a:lvl8pPr marL="2286046" indent="0">
              <a:buNone/>
              <a:defRPr sz="1429"/>
            </a:lvl8pPr>
            <a:lvl9pPr marL="2612624" indent="0">
              <a:buNone/>
              <a:defRPr sz="142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F9350-7768-4034-BCFE-708C55F66D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9930" y="2063671"/>
            <a:ext cx="3931330" cy="3812268"/>
          </a:xfrm>
        </p:spPr>
        <p:txBody>
          <a:bodyPr/>
          <a:lstStyle>
            <a:lvl1pPr marL="0" indent="0">
              <a:buNone/>
              <a:defRPr sz="1143"/>
            </a:lvl1pPr>
            <a:lvl2pPr marL="326578" indent="0">
              <a:buNone/>
              <a:defRPr sz="1000"/>
            </a:lvl2pPr>
            <a:lvl3pPr marL="653156" indent="0">
              <a:buNone/>
              <a:defRPr sz="857"/>
            </a:lvl3pPr>
            <a:lvl4pPr marL="979734" indent="0">
              <a:buNone/>
              <a:defRPr sz="714"/>
            </a:lvl4pPr>
            <a:lvl5pPr marL="1306312" indent="0">
              <a:buNone/>
              <a:defRPr sz="714"/>
            </a:lvl5pPr>
            <a:lvl6pPr marL="1632890" indent="0">
              <a:buNone/>
              <a:defRPr sz="714"/>
            </a:lvl6pPr>
            <a:lvl7pPr marL="1959468" indent="0">
              <a:buNone/>
              <a:defRPr sz="714"/>
            </a:lvl7pPr>
            <a:lvl8pPr marL="2286046" indent="0">
              <a:buNone/>
              <a:defRPr sz="714"/>
            </a:lvl8pPr>
            <a:lvl9pPr marL="2612624" indent="0">
              <a:buNone/>
              <a:defRPr sz="714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E53F-D3D2-4E34-B4DF-4EE1ECEE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427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430D3DA-AC19-47E8-ACE1-3754640C0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545B1-7BBB-4067-B6BD-BBB1F5C29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5125"/>
            <a:ext cx="10516054" cy="32723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9312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CF86-F136-4088-B5A6-ACBA891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024A-DB4E-4083-BA35-5AACD349917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9883-485E-4A56-8965-D7F07FF4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091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E530-766D-44C4-B2F2-34180ECC5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69FD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FCEA-C937-430E-9595-0F71D43474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412" y="1825625"/>
            <a:ext cx="5203598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BB82-8F41-4257-A042-19997692CB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7866" y="1825625"/>
            <a:ext cx="5203599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EA239-1F07-43B3-B0B5-22491090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310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CF86-F136-4088-B5A6-ACBA891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024A-DB4E-4083-BA35-5AACD349917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9883-485E-4A56-8965-D7F07FF4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5997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9954-0F2C-4923-AD21-D455D128D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30" y="463698"/>
            <a:ext cx="3931330" cy="1599973"/>
          </a:xfrm>
        </p:spPr>
        <p:txBody>
          <a:bodyPr anchor="b"/>
          <a:lstStyle>
            <a:lvl1pPr>
              <a:defRPr sz="2286">
                <a:solidFill>
                  <a:srgbClr val="569FD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EAA18-9CA7-4A17-B0A7-5343A6BEB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53"/>
            <a:ext cx="6171973" cy="4873625"/>
          </a:xfrm>
        </p:spPr>
        <p:txBody>
          <a:bodyPr/>
          <a:lstStyle>
            <a:lvl1pPr marL="0" indent="0">
              <a:buNone/>
              <a:defRPr sz="2286"/>
            </a:lvl1pPr>
            <a:lvl2pPr marL="326578" indent="0">
              <a:buNone/>
              <a:defRPr sz="2000"/>
            </a:lvl2pPr>
            <a:lvl3pPr marL="653156" indent="0">
              <a:buNone/>
              <a:defRPr sz="1714"/>
            </a:lvl3pPr>
            <a:lvl4pPr marL="979734" indent="0">
              <a:buNone/>
              <a:defRPr sz="1429"/>
            </a:lvl4pPr>
            <a:lvl5pPr marL="1306312" indent="0">
              <a:buNone/>
              <a:defRPr sz="1429"/>
            </a:lvl5pPr>
            <a:lvl6pPr marL="1632890" indent="0">
              <a:buNone/>
              <a:defRPr sz="1429"/>
            </a:lvl6pPr>
            <a:lvl7pPr marL="1959468" indent="0">
              <a:buNone/>
              <a:defRPr sz="1429"/>
            </a:lvl7pPr>
            <a:lvl8pPr marL="2286046" indent="0">
              <a:buNone/>
              <a:defRPr sz="1429"/>
            </a:lvl8pPr>
            <a:lvl9pPr marL="2612624" indent="0">
              <a:buNone/>
              <a:defRPr sz="142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F9350-7768-4034-BCFE-708C55F66D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9930" y="2063671"/>
            <a:ext cx="3931330" cy="3812268"/>
          </a:xfrm>
        </p:spPr>
        <p:txBody>
          <a:bodyPr/>
          <a:lstStyle>
            <a:lvl1pPr marL="0" indent="0">
              <a:buNone/>
              <a:defRPr sz="1143"/>
            </a:lvl1pPr>
            <a:lvl2pPr marL="326578" indent="0">
              <a:buNone/>
              <a:defRPr sz="1000"/>
            </a:lvl2pPr>
            <a:lvl3pPr marL="653156" indent="0">
              <a:buNone/>
              <a:defRPr sz="857"/>
            </a:lvl3pPr>
            <a:lvl4pPr marL="979734" indent="0">
              <a:buNone/>
              <a:defRPr sz="714"/>
            </a:lvl4pPr>
            <a:lvl5pPr marL="1306312" indent="0">
              <a:buNone/>
              <a:defRPr sz="714"/>
            </a:lvl5pPr>
            <a:lvl6pPr marL="1632890" indent="0">
              <a:buNone/>
              <a:defRPr sz="714"/>
            </a:lvl6pPr>
            <a:lvl7pPr marL="1959468" indent="0">
              <a:buNone/>
              <a:defRPr sz="714"/>
            </a:lvl7pPr>
            <a:lvl8pPr marL="2286046" indent="0">
              <a:buNone/>
              <a:defRPr sz="714"/>
            </a:lvl8pPr>
            <a:lvl9pPr marL="2612624" indent="0">
              <a:buNone/>
              <a:defRPr sz="714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E53F-D3D2-4E34-B4DF-4EE1ECEE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4592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olygon&#10;&#10;Description automatically generated">
            <a:extLst>
              <a:ext uri="{FF2B5EF4-FFF2-40B4-BE49-F238E27FC236}">
                <a16:creationId xmlns:a16="http://schemas.microsoft.com/office/drawing/2014/main" id="{8F0496BB-27A2-4B4C-AFF4-40FC667F3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545B1-7BBB-4067-B6BD-BBB1F5C29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5125"/>
            <a:ext cx="10516054" cy="3299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1292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CF86-F136-4088-B5A6-ACBA891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024A-DB4E-4083-BA35-5AACD349917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9883-485E-4A56-8965-D7F07FF4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1873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E530-766D-44C4-B2F2-34180ECC5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7931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FCEA-C937-430E-9595-0F71D43474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412" y="1825625"/>
            <a:ext cx="5203598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BB82-8F41-4257-A042-19997692CB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7866" y="1825625"/>
            <a:ext cx="5203599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EA239-1F07-43B3-B0B5-22491090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103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9954-0F2C-4923-AD21-D455D128D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30" y="463698"/>
            <a:ext cx="3931330" cy="1599973"/>
          </a:xfrm>
        </p:spPr>
        <p:txBody>
          <a:bodyPr anchor="b"/>
          <a:lstStyle>
            <a:lvl1pPr>
              <a:defRPr sz="2286">
                <a:solidFill>
                  <a:srgbClr val="F7931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EAA18-9CA7-4A17-B0A7-5343A6BEB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53"/>
            <a:ext cx="6171973" cy="4873625"/>
          </a:xfrm>
        </p:spPr>
        <p:txBody>
          <a:bodyPr/>
          <a:lstStyle>
            <a:lvl1pPr marL="0" indent="0">
              <a:buNone/>
              <a:defRPr sz="2286"/>
            </a:lvl1pPr>
            <a:lvl2pPr marL="326578" indent="0">
              <a:buNone/>
              <a:defRPr sz="2000"/>
            </a:lvl2pPr>
            <a:lvl3pPr marL="653156" indent="0">
              <a:buNone/>
              <a:defRPr sz="1714"/>
            </a:lvl3pPr>
            <a:lvl4pPr marL="979734" indent="0">
              <a:buNone/>
              <a:defRPr sz="1429"/>
            </a:lvl4pPr>
            <a:lvl5pPr marL="1306312" indent="0">
              <a:buNone/>
              <a:defRPr sz="1429"/>
            </a:lvl5pPr>
            <a:lvl6pPr marL="1632890" indent="0">
              <a:buNone/>
              <a:defRPr sz="1429"/>
            </a:lvl6pPr>
            <a:lvl7pPr marL="1959468" indent="0">
              <a:buNone/>
              <a:defRPr sz="1429"/>
            </a:lvl7pPr>
            <a:lvl8pPr marL="2286046" indent="0">
              <a:buNone/>
              <a:defRPr sz="1429"/>
            </a:lvl8pPr>
            <a:lvl9pPr marL="2612624" indent="0">
              <a:buNone/>
              <a:defRPr sz="142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F9350-7768-4034-BCFE-708C55F66D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9930" y="2063671"/>
            <a:ext cx="3931330" cy="3812268"/>
          </a:xfrm>
        </p:spPr>
        <p:txBody>
          <a:bodyPr/>
          <a:lstStyle>
            <a:lvl1pPr marL="0" indent="0">
              <a:buNone/>
              <a:defRPr sz="1143"/>
            </a:lvl1pPr>
            <a:lvl2pPr marL="326578" indent="0">
              <a:buNone/>
              <a:defRPr sz="1000"/>
            </a:lvl2pPr>
            <a:lvl3pPr marL="653156" indent="0">
              <a:buNone/>
              <a:defRPr sz="857"/>
            </a:lvl3pPr>
            <a:lvl4pPr marL="979734" indent="0">
              <a:buNone/>
              <a:defRPr sz="714"/>
            </a:lvl4pPr>
            <a:lvl5pPr marL="1306312" indent="0">
              <a:buNone/>
              <a:defRPr sz="714"/>
            </a:lvl5pPr>
            <a:lvl6pPr marL="1632890" indent="0">
              <a:buNone/>
              <a:defRPr sz="714"/>
            </a:lvl6pPr>
            <a:lvl7pPr marL="1959468" indent="0">
              <a:buNone/>
              <a:defRPr sz="714"/>
            </a:lvl7pPr>
            <a:lvl8pPr marL="2286046" indent="0">
              <a:buNone/>
              <a:defRPr sz="714"/>
            </a:lvl8pPr>
            <a:lvl9pPr marL="2612624" indent="0">
              <a:buNone/>
              <a:defRPr sz="714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E53F-D3D2-4E34-B4DF-4EE1ECEE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323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F257B2-749A-4FFB-B6A7-907D0C8DF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545B1-7BBB-4067-B6BD-BBB1F5C29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5125"/>
            <a:ext cx="11652000" cy="32857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149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E530-766D-44C4-B2F2-34180ECC5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5C44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FCEA-C937-430E-9595-0F71D43474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412" y="1825625"/>
            <a:ext cx="5203598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BB82-8F41-4257-A042-19997692CB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7866" y="1825625"/>
            <a:ext cx="5203599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EA239-1F07-43B3-B0B5-22491090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528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45B1-7BBB-4067-B6BD-BBB1F5C29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5C44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B46BB-0AA3-41BF-89E7-2740BC15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16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9954-0F2C-4923-AD21-D455D128D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30" y="463698"/>
            <a:ext cx="3931330" cy="1599973"/>
          </a:xfrm>
        </p:spPr>
        <p:txBody>
          <a:bodyPr anchor="b"/>
          <a:lstStyle>
            <a:lvl1pPr>
              <a:defRPr sz="2286">
                <a:solidFill>
                  <a:srgbClr val="85C44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EAA18-9CA7-4A17-B0A7-5343A6BEB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53"/>
            <a:ext cx="6171973" cy="4873625"/>
          </a:xfrm>
        </p:spPr>
        <p:txBody>
          <a:bodyPr/>
          <a:lstStyle>
            <a:lvl1pPr marL="0" indent="0">
              <a:buNone/>
              <a:defRPr sz="2286"/>
            </a:lvl1pPr>
            <a:lvl2pPr marL="326578" indent="0">
              <a:buNone/>
              <a:defRPr sz="2000"/>
            </a:lvl2pPr>
            <a:lvl3pPr marL="653156" indent="0">
              <a:buNone/>
              <a:defRPr sz="1714"/>
            </a:lvl3pPr>
            <a:lvl4pPr marL="979734" indent="0">
              <a:buNone/>
              <a:defRPr sz="1429"/>
            </a:lvl4pPr>
            <a:lvl5pPr marL="1306312" indent="0">
              <a:buNone/>
              <a:defRPr sz="1429"/>
            </a:lvl5pPr>
            <a:lvl6pPr marL="1632890" indent="0">
              <a:buNone/>
              <a:defRPr sz="1429"/>
            </a:lvl6pPr>
            <a:lvl7pPr marL="1959468" indent="0">
              <a:buNone/>
              <a:defRPr sz="1429"/>
            </a:lvl7pPr>
            <a:lvl8pPr marL="2286046" indent="0">
              <a:buNone/>
              <a:defRPr sz="1429"/>
            </a:lvl8pPr>
            <a:lvl9pPr marL="2612624" indent="0">
              <a:buNone/>
              <a:defRPr sz="142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F9350-7768-4034-BCFE-708C55F66D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9930" y="2063671"/>
            <a:ext cx="3931330" cy="3812268"/>
          </a:xfrm>
        </p:spPr>
        <p:txBody>
          <a:bodyPr/>
          <a:lstStyle>
            <a:lvl1pPr marL="0" indent="0">
              <a:buNone/>
              <a:defRPr sz="1143"/>
            </a:lvl1pPr>
            <a:lvl2pPr marL="326578" indent="0">
              <a:buNone/>
              <a:defRPr sz="1000"/>
            </a:lvl2pPr>
            <a:lvl3pPr marL="653156" indent="0">
              <a:buNone/>
              <a:defRPr sz="857"/>
            </a:lvl3pPr>
            <a:lvl4pPr marL="979734" indent="0">
              <a:buNone/>
              <a:defRPr sz="714"/>
            </a:lvl4pPr>
            <a:lvl5pPr marL="1306312" indent="0">
              <a:buNone/>
              <a:defRPr sz="714"/>
            </a:lvl5pPr>
            <a:lvl6pPr marL="1632890" indent="0">
              <a:buNone/>
              <a:defRPr sz="714"/>
            </a:lvl6pPr>
            <a:lvl7pPr marL="1959468" indent="0">
              <a:buNone/>
              <a:defRPr sz="714"/>
            </a:lvl7pPr>
            <a:lvl8pPr marL="2286046" indent="0">
              <a:buNone/>
              <a:defRPr sz="714"/>
            </a:lvl8pPr>
            <a:lvl9pPr marL="2612624" indent="0">
              <a:buNone/>
              <a:defRPr sz="714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E53F-D3D2-4E34-B4DF-4EE1ECEE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349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CF86-F136-4088-B5A6-ACBA891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024A-DB4E-4083-BA35-5AACD349917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9883-485E-4A56-8965-D7F07FF4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5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E530-766D-44C4-B2F2-34180ECC5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370B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FCEA-C937-430E-9595-0F71D43474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412" y="1825625"/>
            <a:ext cx="5203598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BB82-8F41-4257-A042-19997692CB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7866" y="1825625"/>
            <a:ext cx="5203599" cy="4350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EA239-1F07-43B3-B0B5-22491090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3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9954-0F2C-4923-AD21-D455D128D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30" y="463698"/>
            <a:ext cx="3931330" cy="1599973"/>
          </a:xfrm>
        </p:spPr>
        <p:txBody>
          <a:bodyPr anchor="b"/>
          <a:lstStyle>
            <a:lvl1pPr>
              <a:defRPr sz="2286">
                <a:solidFill>
                  <a:srgbClr val="8370B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EAA18-9CA7-4A17-B0A7-5343A6BEB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53"/>
            <a:ext cx="6171973" cy="4873625"/>
          </a:xfrm>
        </p:spPr>
        <p:txBody>
          <a:bodyPr/>
          <a:lstStyle>
            <a:lvl1pPr marL="0" indent="0">
              <a:buNone/>
              <a:defRPr sz="2286"/>
            </a:lvl1pPr>
            <a:lvl2pPr marL="326578" indent="0">
              <a:buNone/>
              <a:defRPr sz="2000"/>
            </a:lvl2pPr>
            <a:lvl3pPr marL="653156" indent="0">
              <a:buNone/>
              <a:defRPr sz="1714"/>
            </a:lvl3pPr>
            <a:lvl4pPr marL="979734" indent="0">
              <a:buNone/>
              <a:defRPr sz="1429"/>
            </a:lvl4pPr>
            <a:lvl5pPr marL="1306312" indent="0">
              <a:buNone/>
              <a:defRPr sz="1429"/>
            </a:lvl5pPr>
            <a:lvl6pPr marL="1632890" indent="0">
              <a:buNone/>
              <a:defRPr sz="1429"/>
            </a:lvl6pPr>
            <a:lvl7pPr marL="1959468" indent="0">
              <a:buNone/>
              <a:defRPr sz="1429"/>
            </a:lvl7pPr>
            <a:lvl8pPr marL="2286046" indent="0">
              <a:buNone/>
              <a:defRPr sz="1429"/>
            </a:lvl8pPr>
            <a:lvl9pPr marL="2612624" indent="0">
              <a:buNone/>
              <a:defRPr sz="142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F9350-7768-4034-BCFE-708C55F66D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9930" y="2063671"/>
            <a:ext cx="3931330" cy="3812268"/>
          </a:xfrm>
        </p:spPr>
        <p:txBody>
          <a:bodyPr/>
          <a:lstStyle>
            <a:lvl1pPr marL="0" indent="0">
              <a:buNone/>
              <a:defRPr sz="1143"/>
            </a:lvl1pPr>
            <a:lvl2pPr marL="326578" indent="0">
              <a:buNone/>
              <a:defRPr sz="1000"/>
            </a:lvl2pPr>
            <a:lvl3pPr marL="653156" indent="0">
              <a:buNone/>
              <a:defRPr sz="857"/>
            </a:lvl3pPr>
            <a:lvl4pPr marL="979734" indent="0">
              <a:buNone/>
              <a:defRPr sz="714"/>
            </a:lvl4pPr>
            <a:lvl5pPr marL="1306312" indent="0">
              <a:buNone/>
              <a:defRPr sz="714"/>
            </a:lvl5pPr>
            <a:lvl6pPr marL="1632890" indent="0">
              <a:buNone/>
              <a:defRPr sz="714"/>
            </a:lvl6pPr>
            <a:lvl7pPr marL="1959468" indent="0">
              <a:buNone/>
              <a:defRPr sz="714"/>
            </a:lvl7pPr>
            <a:lvl8pPr marL="2286046" indent="0">
              <a:buNone/>
              <a:defRPr sz="714"/>
            </a:lvl8pPr>
            <a:lvl9pPr marL="2612624" indent="0">
              <a:buNone/>
              <a:defRPr sz="714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E53F-D3D2-4E34-B4DF-4EE1ECEE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572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4BB0564F-12BF-4F3C-AA6B-35B2D317D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545B1-7BBB-4067-B6BD-BBB1F5C29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5125"/>
            <a:ext cx="10516054" cy="3292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027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A1A67-A285-4B49-9D72-5683D969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6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6824-D236-4AD5-B52E-7515AFEA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6054" cy="43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7165-FC9B-4415-90DC-F6729ABB6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492446"/>
            <a:ext cx="3289050" cy="36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85C446"/>
                </a:solidFill>
                <a:latin typeface="+mn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06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7" r:id="rId3"/>
    <p:sldLayoutId id="2147483670" r:id="rId4"/>
  </p:sldLayoutIdLst>
  <p:hf sldNum="0" hdr="0" ftr="0" dt="0"/>
  <p:txStyles>
    <p:titleStyle>
      <a:lvl1pPr algn="l" defTabSz="653156" rtl="0" eaLnBrk="1" latinLnBrk="0" hangingPunct="1">
        <a:lnSpc>
          <a:spcPct val="90000"/>
        </a:lnSpc>
        <a:spcBef>
          <a:spcPct val="0"/>
        </a:spcBef>
        <a:buNone/>
        <a:defRPr sz="3143" b="1" kern="1200">
          <a:solidFill>
            <a:srgbClr val="85C446"/>
          </a:solidFill>
          <a:latin typeface="+mn-lt"/>
          <a:ea typeface="+mj-ea"/>
          <a:cs typeface="+mj-cs"/>
        </a:defRPr>
      </a:lvl1pPr>
    </p:titleStyle>
    <p:bodyStyle>
      <a:lvl1pPr marL="163289" indent="-163289" algn="l" defTabSz="653156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6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1644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4302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469601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796179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44933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77591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A1A67-A285-4B49-9D72-5683D969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6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6824-D236-4AD5-B52E-7515AFEA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6054" cy="43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7165-FC9B-4415-90DC-F6729ABB6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492446"/>
            <a:ext cx="3289050" cy="36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85C446"/>
                </a:solidFill>
                <a:latin typeface="+mn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75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4" r:id="rId4"/>
  </p:sldLayoutIdLst>
  <p:hf sldNum="0" hdr="0" ftr="0" dt="0"/>
  <p:txStyles>
    <p:titleStyle>
      <a:lvl1pPr algn="l" defTabSz="653156" rtl="0" eaLnBrk="1" latinLnBrk="0" hangingPunct="1">
        <a:lnSpc>
          <a:spcPct val="90000"/>
        </a:lnSpc>
        <a:spcBef>
          <a:spcPct val="0"/>
        </a:spcBef>
        <a:buNone/>
        <a:defRPr sz="3143" b="1" kern="1200">
          <a:solidFill>
            <a:srgbClr val="8370B4"/>
          </a:solidFill>
          <a:latin typeface="+mn-lt"/>
          <a:ea typeface="+mj-ea"/>
          <a:cs typeface="+mj-cs"/>
        </a:defRPr>
      </a:lvl1pPr>
    </p:titleStyle>
    <p:bodyStyle>
      <a:lvl1pPr marL="163289" indent="-163289" algn="l" defTabSz="653156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6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1644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4302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469601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796179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44933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77591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A1A67-A285-4B49-9D72-5683D969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6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6824-D236-4AD5-B52E-7515AFEA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6054" cy="43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7165-FC9B-4415-90DC-F6729ABB6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492446"/>
            <a:ext cx="3289050" cy="36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85C446"/>
                </a:solidFill>
                <a:latin typeface="+mn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46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79" r:id="rId4"/>
  </p:sldLayoutIdLst>
  <p:hf sldNum="0" hdr="0" ftr="0" dt="0"/>
  <p:txStyles>
    <p:titleStyle>
      <a:lvl1pPr algn="l" defTabSz="653156" rtl="0" eaLnBrk="1" latinLnBrk="0" hangingPunct="1">
        <a:lnSpc>
          <a:spcPct val="90000"/>
        </a:lnSpc>
        <a:spcBef>
          <a:spcPct val="0"/>
        </a:spcBef>
        <a:buNone/>
        <a:defRPr sz="3143" b="1" kern="1200">
          <a:solidFill>
            <a:srgbClr val="C2CE24"/>
          </a:solidFill>
          <a:latin typeface="+mn-lt"/>
          <a:ea typeface="+mj-ea"/>
          <a:cs typeface="+mj-cs"/>
        </a:defRPr>
      </a:lvl1pPr>
    </p:titleStyle>
    <p:bodyStyle>
      <a:lvl1pPr marL="163289" indent="-163289" algn="l" defTabSz="653156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6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1644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4302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469601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796179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44933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77591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A1A67-A285-4B49-9D72-5683D969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6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6824-D236-4AD5-B52E-7515AFEA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6054" cy="43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7165-FC9B-4415-90DC-F6729ABB6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492446"/>
            <a:ext cx="3289050" cy="36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85C446"/>
                </a:solidFill>
                <a:latin typeface="+mn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39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4" r:id="rId4"/>
  </p:sldLayoutIdLst>
  <p:hf sldNum="0" hdr="0" ftr="0" dt="0"/>
  <p:txStyles>
    <p:titleStyle>
      <a:lvl1pPr algn="l" defTabSz="653156" rtl="0" eaLnBrk="1" latinLnBrk="0" hangingPunct="1">
        <a:lnSpc>
          <a:spcPct val="90000"/>
        </a:lnSpc>
        <a:spcBef>
          <a:spcPct val="0"/>
        </a:spcBef>
        <a:buNone/>
        <a:defRPr sz="3143" b="1" kern="1200">
          <a:solidFill>
            <a:srgbClr val="E877AF"/>
          </a:solidFill>
          <a:latin typeface="+mn-lt"/>
          <a:ea typeface="+mj-ea"/>
          <a:cs typeface="+mj-cs"/>
        </a:defRPr>
      </a:lvl1pPr>
    </p:titleStyle>
    <p:bodyStyle>
      <a:lvl1pPr marL="163289" indent="-163289" algn="l" defTabSz="653156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6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1644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4302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469601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796179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44933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77591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A1A67-A285-4B49-9D72-5683D969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6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6824-D236-4AD5-B52E-7515AFEA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6054" cy="43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7165-FC9B-4415-90DC-F6729ABB6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492446"/>
            <a:ext cx="3289050" cy="36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85C446"/>
                </a:solidFill>
                <a:latin typeface="+mn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072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89" r:id="rId4"/>
  </p:sldLayoutIdLst>
  <p:hf sldNum="0" hdr="0" ftr="0" dt="0"/>
  <p:txStyles>
    <p:titleStyle>
      <a:lvl1pPr algn="l" defTabSz="653156" rtl="0" eaLnBrk="1" latinLnBrk="0" hangingPunct="1">
        <a:lnSpc>
          <a:spcPct val="90000"/>
        </a:lnSpc>
        <a:spcBef>
          <a:spcPct val="0"/>
        </a:spcBef>
        <a:buNone/>
        <a:defRPr sz="3143" b="1" kern="1200">
          <a:solidFill>
            <a:srgbClr val="569FD3"/>
          </a:solidFill>
          <a:latin typeface="+mn-lt"/>
          <a:ea typeface="+mj-ea"/>
          <a:cs typeface="+mj-cs"/>
        </a:defRPr>
      </a:lvl1pPr>
    </p:titleStyle>
    <p:bodyStyle>
      <a:lvl1pPr marL="163289" indent="-163289" algn="l" defTabSz="653156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6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1644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4302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469601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796179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44933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77591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A1A67-A285-4B49-9D72-5683D969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6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6824-D236-4AD5-B52E-7515AFEA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6054" cy="43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7165-FC9B-4415-90DC-F6729ABB6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492446"/>
            <a:ext cx="3289050" cy="36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85C446"/>
                </a:solidFill>
                <a:latin typeface="+mn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66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  <p:sldLayoutId id="2147483694" r:id="rId4"/>
  </p:sldLayoutIdLst>
  <p:hf sldNum="0" hdr="0" ftr="0" dt="0"/>
  <p:txStyles>
    <p:titleStyle>
      <a:lvl1pPr algn="l" defTabSz="653156" rtl="0" eaLnBrk="1" latinLnBrk="0" hangingPunct="1">
        <a:lnSpc>
          <a:spcPct val="90000"/>
        </a:lnSpc>
        <a:spcBef>
          <a:spcPct val="0"/>
        </a:spcBef>
        <a:buNone/>
        <a:defRPr sz="3143" b="1" kern="1200">
          <a:solidFill>
            <a:srgbClr val="F7931E"/>
          </a:solidFill>
          <a:latin typeface="+mn-lt"/>
          <a:ea typeface="+mj-ea"/>
          <a:cs typeface="+mj-cs"/>
        </a:defRPr>
      </a:lvl1pPr>
    </p:titleStyle>
    <p:bodyStyle>
      <a:lvl1pPr marL="163289" indent="-163289" algn="l" defTabSz="653156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6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1644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4302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469601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796179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7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449335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775913" indent="-163289" algn="l" defTabSz="653156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7113C3-2CCB-428A-8CB1-DC8FFF2DB646}"/>
              </a:ext>
            </a:extLst>
          </p:cNvPr>
          <p:cNvSpPr>
            <a:spLocks noGrp="1"/>
          </p:cNvSpPr>
          <p:nvPr/>
        </p:nvSpPr>
        <p:spPr bwMode="auto">
          <a:xfrm>
            <a:off x="83890" y="1021359"/>
            <a:ext cx="6389614" cy="48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38225" indent="-398463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98613" indent="-3175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238375" indent="-317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878138" indent="-3175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353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7925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2497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706938" indent="-3175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Creating a </a:t>
            </a:r>
            <a:r>
              <a:rPr lang="en-AU" altLang="en-US" sz="4800" b="1" i="1" dirty="0">
                <a:solidFill>
                  <a:schemeClr val="bg1"/>
                </a:solidFill>
                <a:cs typeface="Calibri" panose="020F0502020204030204" pitchFamily="34" charset="0"/>
              </a:rPr>
              <a:t>better service</a:t>
            </a:r>
            <a:r>
              <a:rPr lang="en-AU" alt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 for a </a:t>
            </a:r>
            <a:r>
              <a:rPr lang="en-AU" altLang="en-US" sz="4800" b="1" i="1" dirty="0">
                <a:solidFill>
                  <a:schemeClr val="bg1"/>
                </a:solidFill>
                <a:cs typeface="Calibri" panose="020F0502020204030204" pitchFamily="34" charset="0"/>
              </a:rPr>
              <a:t>better future</a:t>
            </a:r>
            <a:r>
              <a:rPr lang="en-AU" altLang="en-US" sz="4700" b="1" i="1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  <a:endParaRPr lang="en-AU" altLang="en-US" sz="2400" b="1" i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Queensland Children’s Hospital would like to understand gut health of all Queensland children aged 12-18 years old.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AU" altLang="en-US" sz="2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If you wish to contribute, we kindly invite you to complete </a:t>
            </a:r>
          </a:p>
          <a:p>
            <a:pPr>
              <a:spcBef>
                <a:spcPct val="0"/>
              </a:spcBef>
              <a:buNone/>
            </a:pPr>
            <a:r>
              <a:rPr lang="en-AU" altLang="en-US" sz="2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an anonymous 20-minute survey, by scanning the </a:t>
            </a:r>
          </a:p>
          <a:p>
            <a:pPr>
              <a:spcBef>
                <a:spcPct val="0"/>
              </a:spcBef>
              <a:buNone/>
            </a:pPr>
            <a:r>
              <a:rPr lang="en-AU" altLang="en-US" sz="2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QR code below.</a:t>
            </a:r>
          </a:p>
          <a:p>
            <a:pPr>
              <a:spcBef>
                <a:spcPct val="0"/>
              </a:spcBef>
              <a:buNone/>
            </a:pPr>
            <a:endParaRPr lang="en-AU" altLang="en-US" sz="20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4FECF7-317B-986E-9A30-8D4E026AB99D}"/>
              </a:ext>
            </a:extLst>
          </p:cNvPr>
          <p:cNvSpPr/>
          <p:nvPr/>
        </p:nvSpPr>
        <p:spPr>
          <a:xfrm>
            <a:off x="4472731" y="4647501"/>
            <a:ext cx="2155970" cy="2013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>
                <a:solidFill>
                  <a:schemeClr val="tx1"/>
                </a:solidFill>
              </a:rPr>
              <a:t>Survey Link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A1BDD-52FA-8CD7-2422-CD7864B7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32" y="635636"/>
            <a:ext cx="4349052" cy="4359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9A591-3313-2A8C-12A7-45AD99851FC9}"/>
              </a:ext>
            </a:extLst>
          </p:cNvPr>
          <p:cNvSpPr txBox="1"/>
          <p:nvPr/>
        </p:nvSpPr>
        <p:spPr>
          <a:xfrm>
            <a:off x="7469758" y="4905604"/>
            <a:ext cx="3816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>
                    <a:lumMod val="95000"/>
                  </a:schemeClr>
                </a:solidFill>
              </a:rPr>
              <a:t>The best care for every Queensland child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D9D9A-04F1-FFEA-871F-42B67E74D53D}"/>
              </a:ext>
            </a:extLst>
          </p:cNvPr>
          <p:cNvSpPr txBox="1"/>
          <p:nvPr/>
        </p:nvSpPr>
        <p:spPr>
          <a:xfrm>
            <a:off x="680224" y="6581906"/>
            <a:ext cx="175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Version </a:t>
            </a:r>
            <a:r>
              <a:rPr lang="en-US" sz="1000"/>
              <a:t>2.0 20-05-25</a:t>
            </a:r>
            <a:endParaRPr lang="en-US" sz="1000" dirty="0"/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D9EA0BD-0CA1-E6E7-D181-BE2766839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5817" r="7260" b="3694"/>
          <a:stretch>
            <a:fillRect/>
          </a:stretch>
        </p:blipFill>
        <p:spPr>
          <a:xfrm>
            <a:off x="4785943" y="4759980"/>
            <a:ext cx="1529546" cy="1592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ED5F39-CBFA-1A16-F5E0-5AE83192B5A2}"/>
              </a:ext>
            </a:extLst>
          </p:cNvPr>
          <p:cNvSpPr/>
          <p:nvPr/>
        </p:nvSpPr>
        <p:spPr>
          <a:xfrm>
            <a:off x="2261217" y="4647501"/>
            <a:ext cx="2155970" cy="2013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>
                <a:solidFill>
                  <a:schemeClr val="tx1"/>
                </a:solidFill>
              </a:rPr>
              <a:t>Information Sheet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072102-F1AC-58A4-F3A8-AEA38EE01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606" y="4759980"/>
            <a:ext cx="1551192" cy="15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69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 r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311_YourQH PPT template-widescreen" id="{8BE5DDA5-6FD3-4513-B2CA-4277FD16ED46}" vid="{D3AADD49-C796-4681-A07D-15C86D950630}"/>
    </a:ext>
  </a:extLst>
</a:theme>
</file>

<file path=ppt/theme/theme2.xml><?xml version="1.0" encoding="utf-8"?>
<a:theme xmlns:a="http://schemas.openxmlformats.org/drawingml/2006/main" name="App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311_YourQH PPT template-widescreen" id="{8BE5DDA5-6FD3-4513-B2CA-4277FD16ED46}" vid="{B1FBBFD2-EFF5-4A81-883F-F1DCB3AE1CF0}"/>
    </a:ext>
  </a:extLst>
</a:theme>
</file>

<file path=ppt/theme/theme3.xml><?xml version="1.0" encoding="utf-8"?>
<a:theme xmlns:a="http://schemas.openxmlformats.org/drawingml/2006/main" name="Lavende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311_YourQH PPT template-widescreen" id="{8BE5DDA5-6FD3-4513-B2CA-4277FD16ED46}" vid="{B1FBBFD2-EFF5-4A81-883F-F1DCB3AE1CF0}"/>
    </a:ext>
  </a:extLst>
</a:theme>
</file>

<file path=ppt/theme/theme4.xml><?xml version="1.0" encoding="utf-8"?>
<a:theme xmlns:a="http://schemas.openxmlformats.org/drawingml/2006/main" name="Lim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311_YourQH PPT template-widescreen" id="{8BE5DDA5-6FD3-4513-B2CA-4277FD16ED46}" vid="{B1FBBFD2-EFF5-4A81-883F-F1DCB3AE1CF0}"/>
    </a:ext>
  </a:extLst>
</a:theme>
</file>

<file path=ppt/theme/theme5.xml><?xml version="1.0" encoding="utf-8"?>
<a:theme xmlns:a="http://schemas.openxmlformats.org/drawingml/2006/main" name="Pi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311_YourQH PPT template-widescreen" id="{8BE5DDA5-6FD3-4513-B2CA-4277FD16ED46}" vid="{B1FBBFD2-EFF5-4A81-883F-F1DCB3AE1CF0}"/>
    </a:ext>
  </a:extLst>
</a:theme>
</file>

<file path=ppt/theme/theme6.xml><?xml version="1.0" encoding="utf-8"?>
<a:theme xmlns:a="http://schemas.openxmlformats.org/drawingml/2006/main" name="Sky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311_YourQH PPT template-widescreen" id="{8BE5DDA5-6FD3-4513-B2CA-4277FD16ED46}" vid="{B1FBBFD2-EFF5-4A81-883F-F1DCB3AE1CF0}"/>
    </a:ext>
  </a:extLst>
</a:theme>
</file>

<file path=ppt/theme/theme7.xml><?xml version="1.0" encoding="utf-8"?>
<a:theme xmlns:a="http://schemas.openxmlformats.org/drawingml/2006/main" name="1_Orang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311_YourQH PPT template-widescreen" id="{8BE5DDA5-6FD3-4513-B2CA-4277FD16ED46}" vid="{B1FBBFD2-EFF5-4A81-883F-F1DCB3AE1CF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8cc8c-4c76-47dd-837e-b930c6b3f86e">SFAMJ4TVC4UN-1754541230-8426</_dlc_DocId>
    <_dlc_DocIdUrl xmlns="6d28cc8c-4c76-47dd-837e-b930c6b3f86e">
      <Url>https://healthqld.sharepoint.com/teams/CHQ-DDO/POP/_layouts/15/DocIdRedir.aspx?ID=SFAMJ4TVC4UN-1754541230-8426</Url>
      <Description>SFAMJ4TVC4UN-1754541230-8426</Description>
    </_dlc_DocIdUrl>
    <Comment xmlns="9390341f-96d3-4342-aa32-e50b62c18c9d" xsi:nil="true"/>
    <_ip_UnifiedCompliancePolicyUIAction xmlns="http://schemas.microsoft.com/sharepoint/v3" xsi:nil="true"/>
    <_ip_UnifiedCompliancePolicyProperties xmlns="http://schemas.microsoft.com/sharepoint/v3" xsi:nil="true"/>
    <SharedWithUsers xmlns="6d28cc8c-4c76-47dd-837e-b930c6b3f86e">
      <UserInfo>
        <DisplayName>Dwight Braithwaite</DisplayName>
        <AccountId>1071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BB4F96C555D44497D730DD735065BF" ma:contentTypeVersion="14" ma:contentTypeDescription="Create a new document." ma:contentTypeScope="" ma:versionID="51b713c1cda7f2ba4231cd82ccc1fb25">
  <xsd:schema xmlns:xsd="http://www.w3.org/2001/XMLSchema" xmlns:xs="http://www.w3.org/2001/XMLSchema" xmlns:p="http://schemas.microsoft.com/office/2006/metadata/properties" xmlns:ns1="http://schemas.microsoft.com/sharepoint/v3" xmlns:ns2="9390341f-96d3-4342-aa32-e50b62c18c9d" xmlns:ns3="6d28cc8c-4c76-47dd-837e-b930c6b3f86e" targetNamespace="http://schemas.microsoft.com/office/2006/metadata/properties" ma:root="true" ma:fieldsID="d23c217edb0baa3c73a46ff1a169de9f" ns1:_="" ns2:_="" ns3:_="">
    <xsd:import namespace="http://schemas.microsoft.com/sharepoint/v3"/>
    <xsd:import namespace="9390341f-96d3-4342-aa32-e50b62c18c9d"/>
    <xsd:import namespace="6d28cc8c-4c76-47dd-837e-b930c6b3f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DateTaken" minOccurs="0"/>
                <xsd:element ref="ns2:Comment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0341f-96d3-4342-aa32-e50b62c18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Comment" ma:index="20" nillable="true" ma:displayName="Comment" ma:internalName="Comment">
      <xsd:simpleType>
        <xsd:restriction base="dms:Text">
          <xsd:maxLength value="255"/>
        </xsd:restriction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cc8c-4c76-47dd-837e-b930c6b3f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355D8-AEDC-4653-8532-4FB1CF229B9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8F572B2-F755-4751-BA4E-1958B147564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390341f-96d3-4342-aa32-e50b62c18c9d"/>
    <ds:schemaRef ds:uri="6d28cc8c-4c76-47dd-837e-b930c6b3f8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40E605-6C72-464B-ACD7-7FDF40FF48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3943919-F689-48C3-944E-910098EC3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90341f-96d3-4342-aa32-e50b62c18c9d"/>
    <ds:schemaRef ds:uri="6d28cc8c-4c76-47dd-837e-b930c6b3f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YourQH PPT template-widescreen</Template>
  <TotalTime>1309</TotalTime>
  <Words>65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Cove rslide</vt:lpstr>
      <vt:lpstr>Apple master</vt:lpstr>
      <vt:lpstr>Lavender master</vt:lpstr>
      <vt:lpstr>Lime master</vt:lpstr>
      <vt:lpstr>Pink master</vt:lpstr>
      <vt:lpstr>Sky master</vt:lpstr>
      <vt:lpstr>1_Orange master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Drew</dc:creator>
  <cp:lastModifiedBy>LEHN, Raelene (rlehn4)</cp:lastModifiedBy>
  <cp:revision>74</cp:revision>
  <cp:lastPrinted>2020-01-20T05:44:15Z</cp:lastPrinted>
  <dcterms:created xsi:type="dcterms:W3CDTF">2020-06-02T23:48:34Z</dcterms:created>
  <dcterms:modified xsi:type="dcterms:W3CDTF">2025-09-09T04:41:27Z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0x010100F7BB4F96C555D44497D730DD735065BF</vt:lpwstr>
  </property>
  <property fmtid="{D5CDD505-2E9C-101B-9397-08002B2CF9AE}" pid="3" name="_dlc_DocIdItemGuid">
    <vt:lpwstr>dbc6a16b-9893-4268-807c-ed7d46ac12d0</vt:lpwstr>
  </property>
</Properties>
</file>